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4"/>
  </p:sldMasterIdLst>
  <p:notesMasterIdLst>
    <p:notesMasterId r:id="rId11"/>
  </p:notesMasterIdLst>
  <p:handoutMasterIdLst>
    <p:handoutMasterId r:id="rId12"/>
  </p:handoutMasterIdLst>
  <p:sldIdLst>
    <p:sldId id="410" r:id="rId5"/>
    <p:sldId id="416" r:id="rId6"/>
    <p:sldId id="417" r:id="rId7"/>
    <p:sldId id="421" r:id="rId8"/>
    <p:sldId id="422" r:id="rId9"/>
    <p:sldId id="39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6327" autoAdjust="0"/>
  </p:normalViewPr>
  <p:slideViewPr>
    <p:cSldViewPr snapToGrid="0">
      <p:cViewPr varScale="1">
        <p:scale>
          <a:sx n="100" d="100"/>
          <a:sy n="100" d="100"/>
        </p:scale>
        <p:origin x="96" y="34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58" d="100"/>
          <a:sy n="58" d="100"/>
        </p:scale>
        <p:origin x="3240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lerie J. Bradley" userId="4f3b48b6-3adf-43d7-9907-08248b57e278" providerId="ADAL" clId="{CB8F4923-A7E9-4112-9693-394BF94B129A}"/>
    <pc:docChg chg="undo custSel addSld delSld modSld">
      <pc:chgData name="Valerie J. Bradley" userId="4f3b48b6-3adf-43d7-9907-08248b57e278" providerId="ADAL" clId="{CB8F4923-A7E9-4112-9693-394BF94B129A}" dt="2025-06-18T17:45:59.383" v="94" actId="47"/>
      <pc:docMkLst>
        <pc:docMk/>
      </pc:docMkLst>
      <pc:sldChg chg="del">
        <pc:chgData name="Valerie J. Bradley" userId="4f3b48b6-3adf-43d7-9907-08248b57e278" providerId="ADAL" clId="{CB8F4923-A7E9-4112-9693-394BF94B129A}" dt="2025-06-18T17:45:06.849" v="76" actId="47"/>
        <pc:sldMkLst>
          <pc:docMk/>
          <pc:sldMk cId="3346685798" sldId="383"/>
        </pc:sldMkLst>
      </pc:sldChg>
      <pc:sldChg chg="addSp delSp modSp mod modClrScheme chgLayout">
        <pc:chgData name="Valerie J. Bradley" userId="4f3b48b6-3adf-43d7-9907-08248b57e278" providerId="ADAL" clId="{CB8F4923-A7E9-4112-9693-394BF94B129A}" dt="2025-06-18T17:44:56.921" v="75" actId="14100"/>
        <pc:sldMkLst>
          <pc:docMk/>
          <pc:sldMk cId="3390304222" sldId="410"/>
        </pc:sldMkLst>
        <pc:spChg chg="mod">
          <ac:chgData name="Valerie J. Bradley" userId="4f3b48b6-3adf-43d7-9907-08248b57e278" providerId="ADAL" clId="{CB8F4923-A7E9-4112-9693-394BF94B129A}" dt="2025-06-18T17:44:56.921" v="75" actId="14100"/>
          <ac:spMkLst>
            <pc:docMk/>
            <pc:sldMk cId="3390304222" sldId="410"/>
            <ac:spMk id="2" creationId="{7AB1D9D6-2977-ABCD-FDF8-51AFA5064E54}"/>
          </ac:spMkLst>
        </pc:spChg>
        <pc:spChg chg="mod ord">
          <ac:chgData name="Valerie J. Bradley" userId="4f3b48b6-3adf-43d7-9907-08248b57e278" providerId="ADAL" clId="{CB8F4923-A7E9-4112-9693-394BF94B129A}" dt="2025-06-18T17:44:27.326" v="42" actId="26606"/>
          <ac:spMkLst>
            <pc:docMk/>
            <pc:sldMk cId="3390304222" sldId="410"/>
            <ac:spMk id="3" creationId="{0DC79B11-6011-1A0A-399D-20C8B552673A}"/>
          </ac:spMkLst>
        </pc:spChg>
        <pc:picChg chg="add del mod">
          <ac:chgData name="Valerie J. Bradley" userId="4f3b48b6-3adf-43d7-9907-08248b57e278" providerId="ADAL" clId="{CB8F4923-A7E9-4112-9693-394BF94B129A}" dt="2025-06-18T17:44:32.286" v="43" actId="478"/>
          <ac:picMkLst>
            <pc:docMk/>
            <pc:sldMk cId="3390304222" sldId="410"/>
            <ac:picMk id="4" creationId="{4558D9F6-DFAF-90E7-C139-AAE2689DF4AE}"/>
          </ac:picMkLst>
        </pc:picChg>
      </pc:sldChg>
      <pc:sldChg chg="del">
        <pc:chgData name="Valerie J. Bradley" userId="4f3b48b6-3adf-43d7-9907-08248b57e278" providerId="ADAL" clId="{CB8F4923-A7E9-4112-9693-394BF94B129A}" dt="2025-06-18T17:45:09.038" v="77" actId="47"/>
        <pc:sldMkLst>
          <pc:docMk/>
          <pc:sldMk cId="4107359882" sldId="411"/>
        </pc:sldMkLst>
      </pc:sldChg>
      <pc:sldChg chg="del">
        <pc:chgData name="Valerie J. Bradley" userId="4f3b48b6-3adf-43d7-9907-08248b57e278" providerId="ADAL" clId="{CB8F4923-A7E9-4112-9693-394BF94B129A}" dt="2025-06-18T17:45:11.082" v="78" actId="47"/>
        <pc:sldMkLst>
          <pc:docMk/>
          <pc:sldMk cId="4014382650" sldId="412"/>
        </pc:sldMkLst>
      </pc:sldChg>
      <pc:sldChg chg="del">
        <pc:chgData name="Valerie J. Bradley" userId="4f3b48b6-3adf-43d7-9907-08248b57e278" providerId="ADAL" clId="{CB8F4923-A7E9-4112-9693-394BF94B129A}" dt="2025-06-18T17:45:13.458" v="79" actId="47"/>
        <pc:sldMkLst>
          <pc:docMk/>
          <pc:sldMk cId="4108688921" sldId="413"/>
        </pc:sldMkLst>
      </pc:sldChg>
      <pc:sldChg chg="del">
        <pc:chgData name="Valerie J. Bradley" userId="4f3b48b6-3adf-43d7-9907-08248b57e278" providerId="ADAL" clId="{CB8F4923-A7E9-4112-9693-394BF94B129A}" dt="2025-06-18T17:45:15.599" v="80" actId="47"/>
        <pc:sldMkLst>
          <pc:docMk/>
          <pc:sldMk cId="1472866872" sldId="414"/>
        </pc:sldMkLst>
      </pc:sldChg>
      <pc:sldChg chg="del">
        <pc:chgData name="Valerie J. Bradley" userId="4f3b48b6-3adf-43d7-9907-08248b57e278" providerId="ADAL" clId="{CB8F4923-A7E9-4112-9693-394BF94B129A}" dt="2025-06-18T17:45:16.867" v="81" actId="47"/>
        <pc:sldMkLst>
          <pc:docMk/>
          <pc:sldMk cId="2226615984" sldId="415"/>
        </pc:sldMkLst>
      </pc:sldChg>
      <pc:sldChg chg="add del">
        <pc:chgData name="Valerie J. Bradley" userId="4f3b48b6-3adf-43d7-9907-08248b57e278" providerId="ADAL" clId="{CB8F4923-A7E9-4112-9693-394BF94B129A}" dt="2025-06-18T17:45:45.934" v="91" actId="47"/>
        <pc:sldMkLst>
          <pc:docMk/>
          <pc:sldMk cId="1445935589" sldId="416"/>
        </pc:sldMkLst>
      </pc:sldChg>
      <pc:sldChg chg="add del">
        <pc:chgData name="Valerie J. Bradley" userId="4f3b48b6-3adf-43d7-9907-08248b57e278" providerId="ADAL" clId="{CB8F4923-A7E9-4112-9693-394BF94B129A}" dt="2025-06-18T17:45:44.424" v="90" actId="47"/>
        <pc:sldMkLst>
          <pc:docMk/>
          <pc:sldMk cId="1548108589" sldId="417"/>
        </pc:sldMkLst>
      </pc:sldChg>
      <pc:sldChg chg="add del">
        <pc:chgData name="Valerie J. Bradley" userId="4f3b48b6-3adf-43d7-9907-08248b57e278" providerId="ADAL" clId="{CB8F4923-A7E9-4112-9693-394BF94B129A}" dt="2025-06-18T17:45:54.690" v="92" actId="47"/>
        <pc:sldMkLst>
          <pc:docMk/>
          <pc:sldMk cId="4111612373" sldId="418"/>
        </pc:sldMkLst>
      </pc:sldChg>
      <pc:sldChg chg="add del">
        <pc:chgData name="Valerie J. Bradley" userId="4f3b48b6-3adf-43d7-9907-08248b57e278" providerId="ADAL" clId="{CB8F4923-A7E9-4112-9693-394BF94B129A}" dt="2025-06-18T17:45:56.637" v="93" actId="47"/>
        <pc:sldMkLst>
          <pc:docMk/>
          <pc:sldMk cId="547915193" sldId="419"/>
        </pc:sldMkLst>
      </pc:sldChg>
      <pc:sldChg chg="add del">
        <pc:chgData name="Valerie J. Bradley" userId="4f3b48b6-3adf-43d7-9907-08248b57e278" providerId="ADAL" clId="{CB8F4923-A7E9-4112-9693-394BF94B129A}" dt="2025-06-18T17:45:59.383" v="94" actId="47"/>
        <pc:sldMkLst>
          <pc:docMk/>
          <pc:sldMk cId="4229313123" sldId="420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F6756E-81DA-9FAC-70D8-556F658BDD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BEDD12-BCD5-485B-BCBC-34BB01D7923C}" type="datetimeFigureOut">
              <a:rPr lang="en-US" smtClean="0"/>
              <a:t>6/17/2025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71D415-D05A-7067-CCD3-457153D96CD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C230DF-5933-439D-898F-38E9AC9BA68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97095E3-54D2-CFD2-4F49-7536FC8641D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8" name="Header Placeholder 7">
            <a:extLst>
              <a:ext uri="{FF2B5EF4-FFF2-40B4-BE49-F238E27FC236}">
                <a16:creationId xmlns:a16="http://schemas.microsoft.com/office/drawing/2014/main" id="{521EE01A-C0B5-5ECF-96DD-768F86AA15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E7A52F-9D89-7442-A8E9-48D1527B5F6B}" type="datetimeFigureOut">
              <a:rPr lang="en-US" smtClean="0"/>
              <a:t>6/17/2025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9C7E07-3C67-C64C-8DA0-0404F63039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453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923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32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Tab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CF555767-B3D8-BD57-1D42-7F6E1E668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9" name="Freeform 13">
              <a:extLst>
                <a:ext uri="{FF2B5EF4-FFF2-40B4-BE49-F238E27FC236}">
                  <a16:creationId xmlns:a16="http://schemas.microsoft.com/office/drawing/2014/main" id="{BC972B6D-098C-52F6-E990-52623B368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3F0D3EE3-9A8C-531D-1EEE-1AFAB9F3B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A2BE192C-1768-890B-EC1B-5ED6E1F825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61409" y="4661717"/>
            <a:ext cx="7936230" cy="138076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70935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584005"/>
            <a:ext cx="2825115" cy="3999060"/>
          </a:xfrm>
        </p:spPr>
        <p:txBody>
          <a:bodyPr lIns="0" tIns="27432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457200" indent="0">
              <a:spcBef>
                <a:spcPts val="1800"/>
              </a:spcBef>
              <a:buNone/>
              <a:defRPr sz="2000"/>
            </a:lvl2pPr>
            <a:lvl3pPr marL="914400" indent="0">
              <a:spcBef>
                <a:spcPts val="1800"/>
              </a:spcBef>
              <a:buNone/>
              <a:defRPr sz="2000"/>
            </a:lvl3pPr>
            <a:lvl4pPr marL="1371600" indent="0">
              <a:spcBef>
                <a:spcPts val="1800"/>
              </a:spcBef>
              <a:buNone/>
              <a:defRPr sz="2000"/>
            </a:lvl4pPr>
            <a:lvl5pPr marL="1828800" indent="0">
              <a:spcBef>
                <a:spcPts val="1800"/>
              </a:spcBef>
              <a:buNone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70934" y="584005"/>
            <a:ext cx="7926705" cy="399906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4329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5523" y="2676525"/>
            <a:ext cx="5746750" cy="359747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620000" y="2676525"/>
            <a:ext cx="3947160" cy="3597470"/>
          </a:xfrm>
        </p:spPr>
        <p:txBody>
          <a:bodyPr lIns="0">
            <a:normAutofit/>
          </a:bodyPr>
          <a:lstStyle>
            <a:lvl1pPr marL="342900" indent="-342900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>
              <a:spcBef>
                <a:spcPts val="18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497447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02400"/>
            <a:ext cx="10972800" cy="157032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9" name="Table Placeholder 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594360" y="2628629"/>
            <a:ext cx="10972800" cy="363674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10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flipH="1" flipV="1">
            <a:off x="6092752" y="0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4360" y="454955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8B149C6-5AAC-B8E5-5411-EA38821F6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273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806C6F65-35CD-D64B-992A-0C1C1E003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AutoShape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 spc="50" baseline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186153BD-9D2B-47EB-3553-1D3F6663B2A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4359" y="2281918"/>
            <a:ext cx="6787747" cy="3708517"/>
          </a:xfrm>
        </p:spPr>
        <p:txBody>
          <a:bodyPr lIns="0" tIns="228600" rIns="0" bIns="0">
            <a:normAutofit/>
          </a:bodyPr>
          <a:lstStyle>
            <a:lvl1pPr marL="283464" indent="-283464">
              <a:lnSpc>
                <a:spcPct val="80000"/>
              </a:lnSpc>
              <a:spcBef>
                <a:spcPts val="2200"/>
              </a:spcBef>
              <a:buFont typeface="Arial" panose="020B0604020202020204" pitchFamily="34" charset="0"/>
              <a:buChar char="•"/>
              <a:defRPr lang="en-US" sz="2400" b="1" i="0" kern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indent="-283464">
              <a:spcBef>
                <a:spcPts val="6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3" name="Slide Number Placeholder 42">
            <a:extLst>
              <a:ext uri="{FF2B5EF4-FFF2-40B4-BE49-F238E27FC236}">
                <a16:creationId xmlns:a16="http://schemas.microsoft.com/office/drawing/2014/main" id="{D80CCC8F-9CF1-9621-04EB-DFA68FEE42D2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42" name="Date Placeholder 41">
            <a:extLst>
              <a:ext uri="{FF2B5EF4-FFF2-40B4-BE49-F238E27FC236}">
                <a16:creationId xmlns:a16="http://schemas.microsoft.com/office/drawing/2014/main" id="{29CE2856-DB8F-5603-C085-74C70560FAC8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79826C1-7A52-DA25-F422-EE62DED7D1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0552" cy="0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8089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79D0555-EBDC-B53A-212D-A5921795FE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80543"/>
          </a:xfrm>
          <a:custGeom>
            <a:avLst/>
            <a:gdLst>
              <a:gd name="connsiteX0" fmla="*/ 6309360 w 12192000"/>
              <a:gd name="connsiteY0" fmla="*/ 3951843 h 6880543"/>
              <a:gd name="connsiteX1" fmla="*/ 6309360 w 12192000"/>
              <a:gd name="connsiteY1" fmla="*/ 4052427 h 6880543"/>
              <a:gd name="connsiteX2" fmla="*/ 8442960 w 12192000"/>
              <a:gd name="connsiteY2" fmla="*/ 4052427 h 6880543"/>
              <a:gd name="connsiteX3" fmla="*/ 8442960 w 12192000"/>
              <a:gd name="connsiteY3" fmla="*/ 3951843 h 6880543"/>
              <a:gd name="connsiteX4" fmla="*/ 0 w 12192000"/>
              <a:gd name="connsiteY4" fmla="*/ 0 h 6880543"/>
              <a:gd name="connsiteX5" fmla="*/ 12192000 w 12192000"/>
              <a:gd name="connsiteY5" fmla="*/ 0 h 6880543"/>
              <a:gd name="connsiteX6" fmla="*/ 12192000 w 12192000"/>
              <a:gd name="connsiteY6" fmla="*/ 6880543 h 6880543"/>
              <a:gd name="connsiteX7" fmla="*/ 0 w 12192000"/>
              <a:gd name="connsiteY7" fmla="*/ 6880543 h 6880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80543">
                <a:moveTo>
                  <a:pt x="6309360" y="3951843"/>
                </a:moveTo>
                <a:lnTo>
                  <a:pt x="6309360" y="4052427"/>
                </a:lnTo>
                <a:lnTo>
                  <a:pt x="8442960" y="4052427"/>
                </a:lnTo>
                <a:lnTo>
                  <a:pt x="8442960" y="3951843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80543"/>
                </a:lnTo>
                <a:lnTo>
                  <a:pt x="0" y="6880543"/>
                </a:lnTo>
                <a:close/>
              </a:path>
            </a:pathLst>
          </a:custGeom>
        </p:spPr>
        <p:txBody>
          <a:bodyPr wrap="square" tIns="182880">
            <a:no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59" y="444933"/>
            <a:ext cx="5477479" cy="329184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6000" b="1" i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6BA398-1ED2-1FCA-63B9-8915A8C7A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09360" y="3951843"/>
            <a:ext cx="2133600" cy="10058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169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 userDrawn="1">
          <p15:clr>
            <a:srgbClr val="FBAE40"/>
          </p15:clr>
        </p15:guide>
        <p15:guide id="4" pos="4560" userDrawn="1">
          <p15:clr>
            <a:srgbClr val="FBAE40"/>
          </p15:clr>
        </p15:guide>
        <p15:guide id="8" orient="horz" pos="184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9973BC6-F6E5-0B3B-C8AB-0AC4020D4E8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-11113"/>
            <a:ext cx="5791200" cy="6880226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99835" y="456860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9169ED6-4B82-6844-119F-AC15CDF2D3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7914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57F1500-1A16-D1EF-4F0C-030852B29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2D07A0BE-3890-193E-9439-F294E61A7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11" name="Freeform 19">
              <a:extLst>
                <a:ext uri="{FF2B5EF4-FFF2-40B4-BE49-F238E27FC236}">
                  <a16:creationId xmlns:a16="http://schemas.microsoft.com/office/drawing/2014/main" id="{C05217ED-C258-E6CE-BA7F-28A6EA41BCD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20">
              <a:extLst>
                <a:ext uri="{FF2B5EF4-FFF2-40B4-BE49-F238E27FC236}">
                  <a16:creationId xmlns:a16="http://schemas.microsoft.com/office/drawing/2014/main" id="{F3E11A1F-14DD-BA35-D7D7-4D4ADEAA348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21">
              <a:extLst>
                <a:ext uri="{FF2B5EF4-FFF2-40B4-BE49-F238E27FC236}">
                  <a16:creationId xmlns:a16="http://schemas.microsoft.com/office/drawing/2014/main" id="{F14541B0-973F-7E21-1019-D2FB83C8C0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02875"/>
            <a:ext cx="10873740" cy="168020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6FE0DC0-B0D7-F4D6-8038-177AD7A8C21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57600" y="2282008"/>
            <a:ext cx="7810500" cy="3699328"/>
          </a:xfrm>
        </p:spPr>
        <p:txBody>
          <a:bodyPr lIns="0" tIns="228600" rIns="0" bIns="0">
            <a:normAutofit/>
          </a:bodyPr>
          <a:lstStyle>
            <a:lvl1pPr marL="283464" indent="-283464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 indent="-283464">
              <a:spcBef>
                <a:spcPts val="18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ED58739-4346-5104-B1AC-89ED035912AF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272B8D-F380-9F1A-C8E6-BDD2352B1763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029641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09905" y="454955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14DA3C5-63E4-BAFB-1D68-47F71EEEE53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676525"/>
            <a:ext cx="4490827" cy="3597470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9436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BD11386D-847E-8CF5-E56A-42E80A65A08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881898" y="2676525"/>
            <a:ext cx="4490827" cy="3597470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4864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10569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42E558A9-6DD6-E21D-3A8F-6707E1DD1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2" name="AutoShape 24">
              <a:extLst>
                <a:ext uri="{FF2B5EF4-FFF2-40B4-BE49-F238E27FC236}">
                  <a16:creationId xmlns:a16="http://schemas.microsoft.com/office/drawing/2014/main" id="{3FC994E4-318C-1E66-B4E4-8F8FD08E0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17C00E6B-F625-6D6C-8364-9DD9F3C362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C6197B87-4F65-7981-9463-84830CD3687F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86AA517C-7217-D864-B7E7-40984A2880D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524013C6-491C-CAA2-5BD6-7C73596711C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18885" y="3499667"/>
            <a:ext cx="4939666" cy="254281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47460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457201"/>
            <a:ext cx="5198269" cy="2305050"/>
          </a:xfrm>
        </p:spPr>
        <p:txBody>
          <a:bodyPr lIns="0" tIns="274320">
            <a:normAutofit/>
          </a:bodyPr>
          <a:lstStyle>
            <a:lvl1pPr marL="457200" indent="-457200">
              <a:spcBef>
                <a:spcPts val="1800"/>
              </a:spcBef>
              <a:buFont typeface="+mj-lt"/>
              <a:buAutoNum type="arabicPeriod"/>
              <a:defRPr sz="2000"/>
            </a:lvl1pPr>
            <a:lvl2pPr marL="914400" indent="-457200">
              <a:spcBef>
                <a:spcPts val="1800"/>
              </a:spcBef>
              <a:buFont typeface="+mj-lt"/>
              <a:buAutoNum type="alphaLcPeriod"/>
              <a:defRPr sz="2000"/>
            </a:lvl2pPr>
            <a:lvl3pPr marL="1371600" indent="-457200">
              <a:spcBef>
                <a:spcPts val="1800"/>
              </a:spcBef>
              <a:buFont typeface="+mj-lt"/>
              <a:buAutoNum type="arabicParenR"/>
              <a:defRPr sz="2000"/>
            </a:lvl3pPr>
            <a:lvl4pPr marL="1371600" indent="0">
              <a:spcBef>
                <a:spcPts val="1800"/>
              </a:spcBef>
              <a:buFont typeface="+mj-lt"/>
              <a:buNone/>
              <a:defRPr sz="2000"/>
            </a:lvl4pPr>
            <a:lvl5pPr marL="2286000" indent="-457200">
              <a:spcBef>
                <a:spcPts val="1800"/>
              </a:spcBef>
              <a:buFont typeface="+mj-lt"/>
              <a:buAutoNum type="arabicPeriod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endParaRPr lang="en-US" dirty="0"/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3AC171DA-232D-44C1-6B93-40BACB298F4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810595"/>
            <a:ext cx="5198269" cy="3319513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4864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46068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Pictur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5310" y="278129"/>
            <a:ext cx="5063490" cy="235402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1EF4505D-6803-3813-7738-04996342781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94360" y="3279579"/>
            <a:ext cx="5044440" cy="2994415"/>
          </a:xfrm>
        </p:spPr>
        <p:txBody>
          <a:bodyPr lIns="0" tIns="22860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indent="-283464">
              <a:spcBef>
                <a:spcPts val="18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997459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658637A-5D36-6127-19BC-C203E23FA4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0"/>
            <a:ext cx="6118225" cy="6858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9319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6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itle Placeholder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" name="Date Placeholder 3">
            <a:extLst>
              <a:ext uri="{FF2B5EF4-FFF2-40B4-BE49-F238E27FC236}">
                <a16:creationId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>
              <a:latin typeface="+mn-lt"/>
            </a:endParaRPr>
          </a:p>
        </p:txBody>
      </p:sp>
      <p:sp>
        <p:nvSpPr>
          <p:cNvPr id="32" name="Slide Number Placeholder 5">
            <a:extLst>
              <a:ext uri="{FF2B5EF4-FFF2-40B4-BE49-F238E27FC236}">
                <a16:creationId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436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1" i="0">
                <a:solidFill>
                  <a:schemeClr val="bg1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698" r:id="rId2"/>
    <p:sldLayoutId id="2147483710" r:id="rId3"/>
    <p:sldLayoutId id="2147483700" r:id="rId4"/>
    <p:sldLayoutId id="2147483701" r:id="rId5"/>
    <p:sldLayoutId id="2147483659" r:id="rId6"/>
    <p:sldLayoutId id="2147483709" r:id="rId7"/>
    <p:sldLayoutId id="2147483708" r:id="rId8"/>
    <p:sldLayoutId id="2147483707" r:id="rId9"/>
    <p:sldLayoutId id="2147483706" r:id="rId10"/>
    <p:sldLayoutId id="2147483705" r:id="rId11"/>
    <p:sldLayoutId id="2147483704" r:id="rId12"/>
    <p:sldLayoutId id="2147483703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b="1" i="0" kern="1200" spc="100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83464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 userDrawn="1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1D9D6-2977-ABCD-FDF8-51AFA5064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00625" y="411479"/>
            <a:ext cx="6795679" cy="3291840"/>
          </a:xfrm>
        </p:spPr>
        <p:txBody>
          <a:bodyPr/>
          <a:lstStyle/>
          <a:p>
            <a:r>
              <a:rPr lang="en-US" dirty="0"/>
              <a:t>Goals and Accomplishments of CYVYC State Team Experiences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DC79B11-6011-1A0A-399D-20C8B552673A}"/>
              </a:ext>
            </a:extLst>
          </p:cNvPr>
          <p:cNvSpPr txBox="1"/>
          <p:nvPr/>
        </p:nvSpPr>
        <p:spPr>
          <a:xfrm>
            <a:off x="6309903" y="4238714"/>
            <a:ext cx="40305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Valerie Bradley</a:t>
            </a:r>
          </a:p>
          <a:p>
            <a:r>
              <a:rPr lang="en-US">
                <a:solidFill>
                  <a:schemeClr val="bg1"/>
                </a:solidFill>
              </a:rPr>
              <a:t>Human Services Research Institute</a:t>
            </a:r>
            <a:br>
              <a:rPr lang="en-US">
                <a:solidFill>
                  <a:schemeClr val="bg1"/>
                </a:solidFill>
              </a:rPr>
            </a:br>
            <a:r>
              <a:rPr lang="en-US">
                <a:solidFill>
                  <a:schemeClr val="bg1"/>
                </a:solidFill>
              </a:rPr>
              <a:t>CYVYC Advisory Committee</a:t>
            </a:r>
            <a:br>
              <a:rPr lang="en-US">
                <a:solidFill>
                  <a:schemeClr val="bg1"/>
                </a:solidFill>
              </a:rPr>
            </a:br>
            <a:r>
              <a:rPr lang="en-US">
                <a:solidFill>
                  <a:schemeClr val="bg1"/>
                </a:solidFill>
              </a:rPr>
              <a:t>June 18, 2025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0304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98CA024-F6E5-AD7A-EB5F-054EF27D0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Team Goals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0BBCBE6B-C0BE-AC43-7012-BD2727BB5CFA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rmAutofit fontScale="92500" lnSpcReduction="10000"/>
          </a:bodyPr>
          <a:lstStyle/>
          <a:p>
            <a:pPr marL="342900" marR="0" lvl="0" indent="-342900">
              <a:lnSpc>
                <a:spcPct val="115000"/>
              </a:lnSpc>
              <a:buFont typeface="Calibri" panose="020F0502020204030204" pitchFamily="34" charset="0"/>
              <a:buChar char="•"/>
            </a:pPr>
            <a:r>
              <a:rPr lang="en-US" sz="18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Create SDM agreements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buFont typeface="Calibri" panose="020F0502020204030204" pitchFamily="34" charset="0"/>
              <a:buChar char="•"/>
            </a:pPr>
            <a:r>
              <a:rPr lang="en-US" sz="18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Collect data on numbers of guardianships by county judicial district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buFont typeface="Calibri" panose="020F0502020204030204" pitchFamily="34" charset="0"/>
              <a:buChar char="•"/>
            </a:pPr>
            <a:r>
              <a:rPr lang="en-US" sz="18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Canvass local courts to ensure SDM is offered as an alternative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buFont typeface="Calibri" panose="020F0502020204030204" pitchFamily="34" charset="0"/>
              <a:buChar char="•"/>
            </a:pPr>
            <a:r>
              <a:rPr lang="en-US" sz="18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Introduce SDM during transition from school to adulthood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Calibri" panose="020F0502020204030204" pitchFamily="34" charset="0"/>
              <a:buChar char="•"/>
            </a:pPr>
            <a:r>
              <a:rPr lang="en-US" sz="18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Produce information sheets on health decisions for parents and children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075E06D0-E191-C135-FDD7-B825723F5A65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>
            <a:normAutofit fontScale="92500" lnSpcReduction="10000"/>
          </a:bodyPr>
          <a:lstStyle/>
          <a:p>
            <a:pPr marL="342900" marR="0" lvl="0" indent="-342900">
              <a:lnSpc>
                <a:spcPct val="115000"/>
              </a:lnSpc>
              <a:buFont typeface="Calibri" panose="020F0502020204030204" pitchFamily="34" charset="0"/>
              <a:buChar char="•"/>
            </a:pPr>
            <a:r>
              <a:rPr lang="en-US" sz="18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Create an SDM advisory committee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buFont typeface="Calibri" panose="020F0502020204030204" pitchFamily="34" charset="0"/>
              <a:buChar char="•"/>
            </a:pPr>
            <a:r>
              <a:rPr lang="en-US" sz="18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Review Individualized Education Plan templates to determine whether SDM is explored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buFont typeface="Calibri" panose="020F0502020204030204" pitchFamily="34" charset="0"/>
              <a:buChar char="•"/>
            </a:pPr>
            <a:r>
              <a:rPr lang="en-US" sz="18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Tie SDM to person centered planning expectations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buFont typeface="Calibri" panose="020F0502020204030204" pitchFamily="34" charset="0"/>
              <a:buChar char="•"/>
            </a:pPr>
            <a:r>
              <a:rPr lang="en-US" sz="18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Provide guides to families on how to use SDM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Calibri" panose="020F0502020204030204" pitchFamily="34" charset="0"/>
              <a:buChar char="•"/>
            </a:pPr>
            <a:r>
              <a:rPr lang="en-US" sz="18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Educate the judiciary on alternatives to guardianship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A7FF0CA-0A46-B65B-364D-971CF0FF47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2225" y="510125"/>
            <a:ext cx="266700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935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0035691-2F3A-BFB5-E2D8-5BAA2F18C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1409" y="4661717"/>
            <a:ext cx="7936230" cy="1380760"/>
          </a:xfrm>
        </p:spPr>
        <p:txBody>
          <a:bodyPr anchor="b">
            <a:normAutofit/>
          </a:bodyPr>
          <a:lstStyle/>
          <a:p>
            <a:r>
              <a:rPr lang="en-US" dirty="0"/>
              <a:t>State Team Accomplishments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D0A9ACD-2B73-C50A-F860-18012AD86BD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3102" r="31576" b="-2"/>
          <a:stretch>
            <a:fillRect/>
          </a:stretch>
        </p:blipFill>
        <p:spPr>
          <a:xfrm>
            <a:off x="603885" y="584005"/>
            <a:ext cx="2825115" cy="3999060"/>
          </a:xfrm>
          <a:prstGeom prst="rect">
            <a:avLst/>
          </a:prstGeom>
          <a:noFill/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07E307-6D3B-0832-3CA4-583C244596F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670934" y="584005"/>
            <a:ext cx="7926705" cy="3999060"/>
          </a:xfrm>
        </p:spPr>
        <p:txBody>
          <a:bodyPr>
            <a:normAutofit/>
          </a:bodyPr>
          <a:lstStyle/>
          <a:p>
            <a:r>
              <a:rPr lang="en-US" dirty="0"/>
              <a:t>Expanded understanding and implementation of state law</a:t>
            </a:r>
          </a:p>
          <a:p>
            <a:r>
              <a:rPr lang="en-US" dirty="0"/>
              <a:t>Drafting a pro se package for people with IDD subject to guardianship</a:t>
            </a:r>
          </a:p>
          <a:p>
            <a:r>
              <a:rPr lang="en-US" dirty="0"/>
              <a:t>Changing transition policies to include self-direction</a:t>
            </a:r>
          </a:p>
          <a:p>
            <a:r>
              <a:rPr lang="en-US" dirty="0"/>
              <a:t>Getting SDM into new IPP template</a:t>
            </a:r>
          </a:p>
          <a:p>
            <a:r>
              <a:rPr lang="en-US" dirty="0"/>
              <a:t>Securing grant to work with doctors in training re:  SDM</a:t>
            </a:r>
          </a:p>
          <a:p>
            <a:r>
              <a:rPr lang="en-US" dirty="0"/>
              <a:t>Creating and disseminating resources on SDM</a:t>
            </a:r>
          </a:p>
          <a:p>
            <a:r>
              <a:rPr lang="en-US" dirty="0"/>
              <a:t>Collecting county by county data on guardianships</a:t>
            </a:r>
          </a:p>
          <a:p>
            <a:r>
              <a:rPr lang="en-US" dirty="0"/>
              <a:t>Working on SDM legislation</a:t>
            </a:r>
          </a:p>
        </p:txBody>
      </p:sp>
    </p:spTree>
    <p:extLst>
      <p:ext uri="{BB962C8B-B14F-4D97-AF65-F5344CB8AC3E}">
        <p14:creationId xmlns:p14="http://schemas.microsoft.com/office/powerpoint/2010/main" val="1548108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AA958-A961-07C4-0D2D-D4731F3C5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98408"/>
            <a:ext cx="10972800" cy="1574317"/>
          </a:xfrm>
        </p:spPr>
        <p:txBody>
          <a:bodyPr anchor="b">
            <a:normAutofit/>
          </a:bodyPr>
          <a:lstStyle/>
          <a:p>
            <a:r>
              <a:rPr lang="en-US" dirty="0"/>
              <a:t>Continuation of Youth Ambassadors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23B602-E800-F272-180D-FF7E61A2C7F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5523" y="2676525"/>
            <a:ext cx="6233902" cy="359747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dirty="0"/>
              <a:t>Continue to do presentations and support YAs</a:t>
            </a:r>
          </a:p>
          <a:p>
            <a:pPr>
              <a:spcBef>
                <a:spcPts val="1200"/>
              </a:spcBef>
            </a:pPr>
            <a:r>
              <a:rPr lang="en-US" dirty="0"/>
              <a:t>Continue to reach out to the judicial system</a:t>
            </a:r>
          </a:p>
          <a:p>
            <a:pPr>
              <a:spcBef>
                <a:spcPts val="1200"/>
              </a:spcBef>
            </a:pPr>
            <a:r>
              <a:rPr lang="en-US" dirty="0"/>
              <a:t>Apply for additional grant funding</a:t>
            </a:r>
          </a:p>
          <a:p>
            <a:pPr>
              <a:spcBef>
                <a:spcPts val="1200"/>
              </a:spcBef>
            </a:pPr>
            <a:r>
              <a:rPr lang="en-US" dirty="0"/>
              <a:t>Include YAs in DD Council state plan</a:t>
            </a:r>
          </a:p>
          <a:p>
            <a:pPr>
              <a:spcBef>
                <a:spcPts val="1200"/>
              </a:spcBef>
            </a:pPr>
            <a:r>
              <a:rPr lang="en-US" dirty="0"/>
              <a:t>Complete the pro se package that people with disabilities can use to defend themselves in guardianship proceedings</a:t>
            </a:r>
          </a:p>
          <a:p>
            <a:pPr>
              <a:spcBef>
                <a:spcPts val="1200"/>
              </a:spcBef>
              <a:spcAft>
                <a:spcPts val="800"/>
              </a:spcAft>
            </a:pPr>
            <a:r>
              <a:rPr lang="en-US" dirty="0"/>
              <a:t>Collaborate on a series of issue briefs on guardianship in the state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B76D591-DA6B-1C8D-1757-598F8D1F40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0" y="3409527"/>
            <a:ext cx="3947160" cy="21314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73411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0D463-9BA0-4986-AFC8-36703EBD7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98408"/>
            <a:ext cx="10972800" cy="1574317"/>
          </a:xfrm>
        </p:spPr>
        <p:txBody>
          <a:bodyPr anchor="b">
            <a:normAutofit/>
          </a:bodyPr>
          <a:lstStyle/>
          <a:p>
            <a:r>
              <a:rPr lang="en-US" dirty="0"/>
              <a:t>Lessons Learned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09CE66-2B6B-6AF7-9567-041A77ECA54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5523" y="2676525"/>
            <a:ext cx="5746750" cy="3597470"/>
          </a:xfrm>
        </p:spPr>
        <p:txBody>
          <a:bodyPr>
            <a:normAutofit/>
          </a:bodyPr>
          <a:lstStyle/>
          <a:p>
            <a:r>
              <a:rPr lang="en-US" dirty="0"/>
              <a:t>Team members were grateful that they had the opportunity to work with Youth Ambassadors</a:t>
            </a:r>
          </a:p>
          <a:p>
            <a:r>
              <a:rPr lang="en-US" dirty="0"/>
              <a:t>Members were impressed with the creativity of the YAs and their commitment to social justice</a:t>
            </a:r>
          </a:p>
          <a:p>
            <a:r>
              <a:rPr lang="en-US" dirty="0"/>
              <a:t>Members learned a lot about how to support youth</a:t>
            </a:r>
          </a:p>
          <a:p>
            <a:r>
              <a:rPr lang="en-US" dirty="0"/>
              <a:t>Virtually all members said they would continue to work with youth in the future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B2C1414-04E2-9650-301B-0CFA62DF609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3416" r="13618" b="-2"/>
          <a:stretch>
            <a:fillRect/>
          </a:stretch>
        </p:blipFill>
        <p:spPr>
          <a:xfrm>
            <a:off x="7410450" y="2676525"/>
            <a:ext cx="3947160" cy="35974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38120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0C1B7-6E4E-3DEE-50C0-1CA3B14303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4360" y="411479"/>
            <a:ext cx="5486400" cy="3291840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E734F0-2DDD-AF70-F13D-F9E4C192941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94360" y="4549552"/>
            <a:ext cx="5486400" cy="1645920"/>
          </a:xfrm>
        </p:spPr>
        <p:txBody>
          <a:bodyPr/>
          <a:lstStyle/>
          <a:p>
            <a:r>
              <a:rPr lang="en-US" dirty="0"/>
              <a:t>Brita Tamm</a:t>
            </a:r>
          </a:p>
          <a:p>
            <a:r>
              <a:rPr lang="en-US" dirty="0"/>
              <a:t>502-555-0152</a:t>
            </a:r>
          </a:p>
          <a:p>
            <a:r>
              <a:rPr lang="en-US" dirty="0"/>
              <a:t>brita@firstupconsultants.com</a:t>
            </a:r>
          </a:p>
          <a:p>
            <a:r>
              <a:rPr lang="en-US" dirty="0"/>
              <a:t>www.firstupconsultants.com</a:t>
            </a:r>
          </a:p>
        </p:txBody>
      </p:sp>
    </p:spTree>
    <p:extLst>
      <p:ext uri="{BB962C8B-B14F-4D97-AF65-F5344CB8AC3E}">
        <p14:creationId xmlns:p14="http://schemas.microsoft.com/office/powerpoint/2010/main" val="426113241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Custom 175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78853419_Win32_SL_V5" id="{958D2C9E-948D-4354-BF9D-DF8AE3C2B240}" vid="{22D4A967-05D2-4D72-8594-54CFF341483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C21FFAC0-05A2-416A-B06C-C248395482C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2DB9E12-8AC3-4138-BF4D-720A5525AB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F4B194E-8B30-4377-8C59-ECFB902D2A26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{805FC8FE-4317-4106-A2FF-41E74DA0B1ED}TFd3b75063-ff25-434d-b12c-efeaf07d16c36e4d1800_win32-422f0a1741ec</Template>
  <TotalTime>1330</TotalTime>
  <Words>300</Words>
  <Application>Microsoft Office PowerPoint</Application>
  <PresentationFormat>Widescreen</PresentationFormat>
  <Paragraphs>42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Arial</vt:lpstr>
      <vt:lpstr>Calibri</vt:lpstr>
      <vt:lpstr>Franklin Gothic Book</vt:lpstr>
      <vt:lpstr>Franklin Gothic Demi</vt:lpstr>
      <vt:lpstr>Custom</vt:lpstr>
      <vt:lpstr>Goals and Accomplishments of CYVYC State Team Experiences</vt:lpstr>
      <vt:lpstr>State Team Goals</vt:lpstr>
      <vt:lpstr>State Team Accomplishments</vt:lpstr>
      <vt:lpstr>Continuation of Youth Ambassadors</vt:lpstr>
      <vt:lpstr>Lessons Learned 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Valerie J. Bradley</dc:creator>
  <cp:lastModifiedBy>Valerie J. Bradley</cp:lastModifiedBy>
  <cp:revision>2</cp:revision>
  <dcterms:created xsi:type="dcterms:W3CDTF">2025-06-17T19:35:57Z</dcterms:created>
  <dcterms:modified xsi:type="dcterms:W3CDTF">2025-06-18T17:46:02Z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